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2" r:id="rId13"/>
    <p:sldId id="266" r:id="rId14"/>
    <p:sldId id="267" r:id="rId15"/>
    <p:sldId id="269" r:id="rId16"/>
    <p:sldId id="270" r:id="rId17"/>
    <p:sldId id="268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A4D6C0-A7E7-46E4-A2A5-02289696C271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3812F1-4B40-4910-8FED-BC01C26ECCD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4393" y="1628800"/>
            <a:ext cx="68659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oadway" pitchFamily="82" charset="0"/>
              </a:rPr>
              <a:t>Plano</a:t>
            </a:r>
            <a:r>
              <a:rPr lang="pt-B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pt-BR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oadway" pitchFamily="82" charset="0"/>
              </a:rPr>
              <a:t>Collor</a:t>
            </a:r>
            <a:endParaRPr lang="pt-BR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769538" cy="42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62831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Plano Brasil Novo</a:t>
            </a:r>
            <a:endParaRPr lang="pt-BR" sz="3600" dirty="0">
              <a:solidFill>
                <a:schemeClr val="tx2">
                  <a:lumMod val="75000"/>
                </a:schemeClr>
              </a:solidFill>
              <a:latin typeface="Copperplate Gothic Light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412776"/>
            <a:ext cx="76328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Plano Brasil Novo</a:t>
            </a:r>
            <a:r>
              <a:rPr lang="pt-BR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é o nome dado ao conjunto de reformas econômicas e planos para estabilização da inflação criados durante a presidência de Fernando Collor de Mello (1990-1992), sendo o plano estendido até 31 de julho de 1993, quando foi substituído pelo embrião do que vinha a ser o Plano Real, implantado oficialmente em 1994. O plano era oficialmente chamado Plano Brasil Novo, mas ele se tornou associado fortemente a figura de Collor, e "Plano Collor" se tornou nome de fato.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0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" y="404664"/>
            <a:ext cx="3384376" cy="43669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384376" cy="43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32146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Implementação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53998" y="3937124"/>
            <a:ext cx="8022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FFC000"/>
                </a:solidFill>
              </a:rPr>
              <a:t>Três planos separados para estabilização da inflação foram implementados durante os dois anos do governo Collor. Os dois primeiros, Plano Collor I e II, foram encabeçados pela ministra da Fazenda Zélia Cardoso de Mello. Em maio de 1991, Zélia foi substituída por Marcílio Marques Moreira, que instituiu um plano homônimo, o Plano Marcílio.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95562" y="606987"/>
            <a:ext cx="315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Implementadores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9826" y="1184858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FFC000"/>
                </a:solidFill>
              </a:rPr>
              <a:t>Zélia Cardoso de Mello, Antônio Kandir, Ibrahim Eris, Venilton Tadini, Luís Otávio da Motta Veiga, Eduardo Teixeira e João Maia.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5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5041" y="278092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 inflação em um ano de março de 1989 a março de 1990 chegou a 4.853%, e no governo anterior teve vários planos fracassados de conter a inflação. Depois de sua posse, Collor anuncia um pacote econômico no dia 15 de março de 1990, o Plano Brasil Novo.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63153" y="177281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C000"/>
                </a:solidFill>
              </a:rPr>
              <a:t>Razões para a implementação do Plano</a:t>
            </a:r>
            <a:endParaRPr lang="pt-B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92888" cy="52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836712"/>
            <a:ext cx="7961553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772816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Congelamento das Contas Correntes, Poupança e Overnight por 18 meses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Congelamento de Preços e Salários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Criação do IOF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Eliminação de Incentivos Fiscais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Aumento dos Preços dos Serviços Públicos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Indexação dos impostos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Liberação do Cambio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656" y="7647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Medidas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046844"/>
            <a:ext cx="3726851" cy="49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9807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Plano Collor II</a:t>
            </a:r>
            <a:endParaRPr lang="pt-B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18750" y="2060848"/>
            <a:ext cx="6753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>
                    <a:lumMod val="90000"/>
                  </a:schemeClr>
                </a:solidFill>
              </a:rPr>
              <a:t>A inflação entra em cena novamente com um índice mensal de 19,39% em dezembro de 1990 e o acumulado do ano chega a 1.198%, o governo se vê obrigado a tomar algumas medidas. É decretado o Plano Collor II em 31 de janeiro de 1991. </a:t>
            </a:r>
          </a:p>
        </p:txBody>
      </p:sp>
    </p:spTree>
    <p:extLst>
      <p:ext uri="{BB962C8B-B14F-4D97-AF65-F5344CB8AC3E}">
        <p14:creationId xmlns:p14="http://schemas.microsoft.com/office/powerpoint/2010/main" val="913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1718289"/>
            <a:ext cx="581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Planos Econômicos</a:t>
            </a:r>
            <a:endParaRPr lang="pt-BR" sz="4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124744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90000"/>
                  </a:schemeClr>
                </a:solidFill>
              </a:rPr>
              <a:t>O fracasso do Plano Collor I no controle da inflação é creditado pelos economistas keynesianos e monetaristas à falha do governo Collor de controlar a remonetização da economia. O governo abriu várias "brechas" que contribuíram para o aumento do fluxo de dinheiro: os impostos e as contas do governo emitidos antes do congelamento poderiam ser pagos com o velho Cruzado, criando uma forma de "brecha de liquidez", que foi plenamente explorada pelo setor </a:t>
            </a:r>
            <a:r>
              <a:rPr lang="pt-BR" sz="2400" dirty="0" smtClean="0">
                <a:solidFill>
                  <a:schemeClr val="tx2">
                    <a:lumMod val="90000"/>
                  </a:schemeClr>
                </a:solidFill>
              </a:rPr>
              <a:t>privado .</a:t>
            </a:r>
            <a:endParaRPr lang="pt-BR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83671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Plano Marcílio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95174" y="1556792"/>
            <a:ext cx="75092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Em 10 de maio de 1991, Zélia foi substituída no Ministério da Fazenda por Marcílio Marques Moreira, um economista formado pela Georgetown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 que era embaixador do Brasil nos Estados Unidos na época de sua nomeação. </a:t>
            </a:r>
          </a:p>
          <a:p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Plano Marcílio foi considerado mais gradual do que seus antecessores, utilizando uma combinação de altas taxas de juros e uma política fiscal restritiva. Ao mesmo tempo, os preços foram liberados e um empréstimo de US$2 bilhões do Fundo Monetário Internacional garantiram as reservas internas.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38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76470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Impeachment de Collor </a:t>
            </a: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3648" y="2420888"/>
            <a:ext cx="64087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 setembro de 1992, estudantes e universitários, vestidos e pintados com as cores da bandeira, foram para as ruas protestar e pedir o impeachment (afastamento da presidência) de Collor. Eles ficaram conhecidos como "geração cara-pintada".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5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490270" cy="46085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87759"/>
            <a:ext cx="3170287" cy="41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124744"/>
            <a:ext cx="7388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Plano econômico pode ser entendido como um conjunto de ações e diretrizes integradas, que tem como objetivo principal promover o desenvolvimento econômico e social de uma </a:t>
            </a: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região          ( </a:t>
            </a:r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cidade, Estado ou país)</a:t>
            </a:r>
          </a:p>
        </p:txBody>
      </p:sp>
    </p:spTree>
    <p:extLst>
      <p:ext uri="{BB962C8B-B14F-4D97-AF65-F5344CB8AC3E}">
        <p14:creationId xmlns:p14="http://schemas.microsoft.com/office/powerpoint/2010/main" val="16810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692696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Plano SALTE (Governo Eurico Gaspar Dutra - 1946 / 1951) </a:t>
            </a:r>
            <a:endParaRPr lang="pt-BR" sz="16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Plano de Metas (Governo Juscelino Kubitschek ? 1956 / 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1961</a:t>
            </a: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Programa de Ação Econômica do Governo - PAEG (</a:t>
            </a:r>
            <a:r>
              <a:rPr lang="pt-BR" sz="16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Castelo 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Branco  1964 </a:t>
            </a:r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1967</a:t>
            </a:r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) </a:t>
            </a:r>
            <a:endParaRPr lang="pt-BR" sz="16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Programa Estratégico de Desenvolvimento (Gover­no Costa e Silva - 1967 / 1969) </a:t>
            </a:r>
            <a:endParaRPr lang="pt-BR" sz="16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Plano Nacional de Desenvolvimento - I PND (Go­verno Emílio G.  Médici- 1969 / 1974) </a:t>
            </a:r>
            <a:endParaRPr lang="pt-BR" sz="16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II Plano Nacional de Desenvolvimento - II PND (Governo Ernesto Geisel- 1974 / 1979) </a:t>
            </a:r>
            <a:endParaRPr lang="pt-BR" sz="16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III Plano Nacional de Desenvolvimento - III PND (</a:t>
            </a:r>
            <a:r>
              <a:rPr lang="pt-BR" sz="16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João B. Figueiredo 1979 / 1985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Plano Cruzado (Governo José Sarney - 1986) </a:t>
            </a:r>
            <a:endParaRPr lang="pt-BR" sz="1600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Plano Bresser ( Governo Jose Sarney  – Julho 1987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Plano Verão ( Governo Jose Sarney  – Janeiro de 1989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Plano Collor ( Fernando Collor  – Março de 1990</a:t>
            </a:r>
            <a:r>
              <a:rPr lang="pt-BR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endParaRPr lang="pt-BR" sz="16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Plano Real (Itamar Franco  – junho de 1993)</a:t>
            </a:r>
          </a:p>
        </p:txBody>
      </p:sp>
    </p:spTree>
    <p:extLst>
      <p:ext uri="{BB962C8B-B14F-4D97-AF65-F5344CB8AC3E}">
        <p14:creationId xmlns:p14="http://schemas.microsoft.com/office/powerpoint/2010/main" val="32452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268760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>
                <a:latin typeface="Broadway" pitchFamily="82" charset="0"/>
              </a:rPr>
              <a:t>Moedas do </a:t>
            </a:r>
            <a:r>
              <a:rPr lang="pt-BR" sz="3200" u="sng" dirty="0" smtClean="0">
                <a:latin typeface="Broadway" pitchFamily="82" charset="0"/>
              </a:rPr>
              <a:t>Brasil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b="1" dirty="0"/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Até          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     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1942: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Real (Réis)</a:t>
            </a:r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De 1942 a 1967: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cruzeiro</a:t>
            </a:r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De 1967 a 1970: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cruzeiro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novo</a:t>
            </a:r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De 1970 a 1986: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cruzeiro</a:t>
            </a:r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De 1986 a 1989: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cruzado</a:t>
            </a:r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De 1989 a 1990: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cruzado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novo</a:t>
            </a:r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De 1990 a 1993: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cruzeiro</a:t>
            </a:r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De 1993 a 1994: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cruzeiro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real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e Unidade Real de Valor (URV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)</a:t>
            </a:r>
          </a:p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De 1994 até hoje: 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</a:rPr>
              <a:t>Real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7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64630"/>
            <a:ext cx="4175840" cy="20282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4630"/>
            <a:ext cx="4192077" cy="20121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588568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0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500500" cy="216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49" y="2276871"/>
            <a:ext cx="4247885" cy="20147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07994"/>
            <a:ext cx="4604626" cy="2144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04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90" y="260648"/>
            <a:ext cx="4410491" cy="2016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4450007" cy="207243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49304"/>
            <a:ext cx="4701321" cy="2176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73068"/>
            <a:ext cx="5472608" cy="25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427</TotalTime>
  <Words>332</Words>
  <Application>Microsoft Office PowerPoint</Application>
  <PresentationFormat>Apresentação na tela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Papel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Nathy</dc:creator>
  <cp:lastModifiedBy>Nathy</cp:lastModifiedBy>
  <cp:revision>11</cp:revision>
  <dcterms:created xsi:type="dcterms:W3CDTF">2011-06-02T20:08:52Z</dcterms:created>
  <dcterms:modified xsi:type="dcterms:W3CDTF">2011-06-08T22:13:43Z</dcterms:modified>
</cp:coreProperties>
</file>